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92" r:id="rId1"/>
  </p:sldMasterIdLst>
  <p:sldIdLst>
    <p:sldId id="259" r:id="rId2"/>
    <p:sldId id="260" r:id="rId3"/>
    <p:sldId id="280" r:id="rId4"/>
    <p:sldId id="271" r:id="rId5"/>
    <p:sldId id="272" r:id="rId6"/>
    <p:sldId id="262" r:id="rId7"/>
    <p:sldId id="281" r:id="rId8"/>
    <p:sldId id="282" r:id="rId9"/>
    <p:sldId id="283" r:id="rId10"/>
    <p:sldId id="285" r:id="rId11"/>
    <p:sldId id="284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1DB99209-CF23-43E7-9C0D-29123AD82C9B}">
          <p14:sldIdLst/>
        </p14:section>
        <p14:section name="Default Section" id="{AC5381C0-29BC-4974-8C3A-4D1FA5365E30}">
          <p14:sldIdLst>
            <p14:sldId id="259"/>
            <p14:sldId id="260"/>
            <p14:sldId id="280"/>
            <p14:sldId id="271"/>
            <p14:sldId id="272"/>
            <p14:sldId id="262"/>
            <p14:sldId id="281"/>
            <p14:sldId id="282"/>
            <p14:sldId id="283"/>
            <p14:sldId id="285"/>
            <p14:sldId id="28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3F42C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AD6EE87-EBD5-4F12-A48A-63ACA297AC8F}" type="datetimeFigureOut">
              <a:rPr lang="en-US" smtClean="0"/>
              <a:t>12/20/2021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26660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73815-2707-4475-8F1A-B873CB631BB4}" type="datetimeFigureOut">
              <a:rPr lang="en-US" smtClean="0"/>
              <a:t>12/20/2021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58907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AFB99-0EAB-4182-AFF8-E214C82A68F6}" type="datetimeFigureOut">
              <a:rPr lang="en-US" smtClean="0"/>
              <a:t>12/20/2021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8216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3794B-289A-4A80-97D7-111025398D45}" type="datetimeFigureOut">
              <a:rPr lang="en-US" smtClean="0"/>
              <a:t>12/20/2021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6640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1015F-7CC6-4D0A-9D87-873EA4C304CC}" type="datetimeFigureOut">
              <a:rPr lang="en-US" smtClean="0"/>
              <a:t>12/20/2021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909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6A301-0538-44EC-B09D-202E1042A48B}" type="datetimeFigureOut">
              <a:rPr lang="en-US" smtClean="0"/>
              <a:t>12/20/2021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16940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9574A-8875-45EF-8EA2-3CAA0F7ABC4C}" type="datetimeFigureOut">
              <a:rPr lang="en-US" smtClean="0"/>
              <a:t>12/20/2021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1889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F4D4C-5367-4C26-9E2B-D8088D7FCA81}" type="datetimeFigureOut">
              <a:rPr lang="en-US" smtClean="0"/>
              <a:t>12/20/2021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17565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91E96-98B0-4413-9547-46F3504108EF}" type="datetimeFigureOut">
              <a:rPr lang="en-US" smtClean="0"/>
              <a:t>12/20/2021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87192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68B11-C5A8-448C-8CE9-B1A273C79CFC}" type="datetimeFigureOut">
              <a:rPr lang="en-US" smtClean="0"/>
              <a:t>12/20/2021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780669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6CA0-919D-4A49-9C8A-62FDFB3A5183}" type="datetimeFigureOut">
              <a:rPr lang="en-US" smtClean="0"/>
              <a:t>12/20/2021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E5644-1E61-4311-A31E-84CB9C7AA8A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6873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90298CD5-6C1E-4009-B41F-6DF62E31D3BE}" type="datetimeFigureOut">
              <a:rPr lang="en-US" smtClean="0"/>
              <a:pPr/>
              <a:t>12/20/2021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1113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71783" y="1838646"/>
            <a:ext cx="985437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7: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Dàn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hè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en-US" sz="4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4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ound Diagonal Corner Rectangle 4"/>
          <p:cNvSpPr/>
          <p:nvPr/>
        </p:nvSpPr>
        <p:spPr>
          <a:xfrm>
            <a:off x="570444" y="3826760"/>
            <a:ext cx="7211920" cy="1737360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1500" indent="-571500">
              <a:buFont typeface="Wingdings" panose="05000000000000000000" pitchFamily="2" charset="2"/>
              <a:buChar char="v"/>
            </a:pP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đạt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>
              <a:buFontTx/>
              <a:buChar char="-"/>
            </a:pP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285750" indent="-285750">
              <a:buFontTx/>
              <a:buChar char="-"/>
            </a:pP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endParaRPr lang="en-US" sz="4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285750" indent="-285750">
              <a:buFontTx/>
              <a:buChar char="-"/>
            </a:pP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endParaRPr lang="en-US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7910" y="402179"/>
            <a:ext cx="927209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23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12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2021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93942" y="1171620"/>
            <a:ext cx="21451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2966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4364" y="1161785"/>
            <a:ext cx="10870283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Dàn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hè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khổ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8581" y="3267688"/>
            <a:ext cx="1097249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sz="4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44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4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K.Trân</a:t>
            </a:r>
            <a:r>
              <a:rPr lang="en-US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A.Quân</a:t>
            </a:r>
            <a:r>
              <a:rPr lang="en-US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T.Toàn</a:t>
            </a:r>
            <a:r>
              <a:rPr lang="en-US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B.Vương</a:t>
            </a:r>
            <a:r>
              <a:rPr lang="en-US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en-US" sz="4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B.Huy</a:t>
            </a:r>
            <a:r>
              <a:rPr lang="en-US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P.Hải</a:t>
            </a:r>
            <a:r>
              <a:rPr lang="en-US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V.Khang</a:t>
            </a:r>
            <a:r>
              <a:rPr lang="en-US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V.Như</a:t>
            </a:r>
            <a:r>
              <a:rPr lang="en-US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4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8581" y="4714238"/>
            <a:ext cx="1139574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4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4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4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V.Vinh</a:t>
            </a:r>
            <a:r>
              <a:rPr lang="en-US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V. </a:t>
            </a:r>
            <a:r>
              <a:rPr lang="en-US" sz="4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Q.Anh</a:t>
            </a:r>
            <a:r>
              <a:rPr lang="en-US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P.Anh</a:t>
            </a:r>
            <a:r>
              <a:rPr lang="en-US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G.Khải</a:t>
            </a:r>
            <a:endParaRPr lang="en-US" sz="4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8348" y="355204"/>
            <a:ext cx="369684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i="1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4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44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44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44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400" b="1" i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8233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92629" y="2264762"/>
            <a:ext cx="111594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hẹn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gặp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 </a:t>
            </a:r>
          </a:p>
        </p:txBody>
      </p:sp>
    </p:spTree>
    <p:extLst>
      <p:ext uri="{BB962C8B-B14F-4D97-AF65-F5344CB8AC3E}">
        <p14:creationId xmlns:p14="http://schemas.microsoft.com/office/powerpoint/2010/main" val="3689764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6998" y="233083"/>
            <a:ext cx="110194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Khám</a:t>
            </a:r>
            <a:r>
              <a:rPr lang="en-US" sz="4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phá</a:t>
            </a:r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4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Đố</a:t>
            </a:r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vui</a:t>
            </a:r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996994" y="245255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86272" y="1182607"/>
            <a:ext cx="1101945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lá</a:t>
            </a:r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endParaRPr lang="en-US" sz="4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Cho </a:t>
            </a:r>
            <a:r>
              <a:rPr lang="en-US" sz="4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thêm</a:t>
            </a:r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má</a:t>
            </a:r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hây</a:t>
            </a:r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hây</a:t>
            </a:r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044994" y="2714911"/>
            <a:ext cx="31408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4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4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4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4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8975" y="3640066"/>
            <a:ext cx="1101945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đón</a:t>
            </a:r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trăng</a:t>
            </a:r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rằm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Rước</a:t>
            </a:r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đèn</a:t>
            </a:r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phá</a:t>
            </a:r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cỗ</a:t>
            </a:r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chị</a:t>
            </a:r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Hằng</a:t>
            </a:r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vui</a:t>
            </a:r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162056" y="2814533"/>
            <a:ext cx="3140869" cy="830997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8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4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xuân</a:t>
            </a:r>
            <a:endParaRPr lang="en-US" sz="4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044993" y="5406325"/>
            <a:ext cx="31408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4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4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4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4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162055" y="5536073"/>
            <a:ext cx="3140869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8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4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endParaRPr lang="en-US" sz="4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295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10" grpId="0" animBg="1"/>
      <p:bldP spid="12" grpId="0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/>
          <a:srcRect l="51189" t="9450" r="21068" b="51715"/>
          <a:stretch/>
        </p:blipFill>
        <p:spPr>
          <a:xfrm>
            <a:off x="5895939" y="126508"/>
            <a:ext cx="5804830" cy="637860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l="19441" t="20017" r="46918" b="5920"/>
          <a:stretch/>
        </p:blipFill>
        <p:spPr>
          <a:xfrm>
            <a:off x="523783" y="173116"/>
            <a:ext cx="6322379" cy="6285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122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51168" y="221942"/>
            <a:ext cx="509466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Dàn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hè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05230" y="991383"/>
            <a:ext cx="569850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ve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bay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endParaRPr lang="en-US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loa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kèn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trưởng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ve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kim</a:t>
            </a:r>
            <a:endParaRPr lang="en-US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hạ</a:t>
            </a:r>
            <a:endParaRPr lang="en-US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1539" y="221942"/>
            <a:ext cx="11240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05230" y="3893248"/>
            <a:ext cx="6609593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chim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hú</a:t>
            </a:r>
            <a:endParaRPr lang="en-US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nhị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endParaRPr lang="en-US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chim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cúc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cu</a:t>
            </a:r>
          </a:p>
          <a:p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trầm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bổng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9348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638534" y="232134"/>
            <a:ext cx="561199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Véo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von,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lồng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lộng</a:t>
            </a:r>
            <a:endParaRPr lang="en-US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Sáo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sậu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lưng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endParaRPr lang="en-US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Cào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cào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giã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gạo</a:t>
            </a:r>
            <a:endParaRPr lang="en-US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Nhịp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chày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sóng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đôi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38534" y="3223501"/>
            <a:ext cx="643762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Khép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cánh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nhung</a:t>
            </a:r>
            <a:endParaRPr lang="en-US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Đỏ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phượng</a:t>
            </a:r>
            <a:endParaRPr lang="en-US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Ve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trưởng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Dàn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hè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58384" y="6024268"/>
            <a:ext cx="64376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Dương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Kỳ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Anh </a:t>
            </a:r>
            <a:endParaRPr lang="en-US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2212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4969" y="1074662"/>
            <a:ext cx="1281374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44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4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4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4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dung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285750" indent="-285750" algn="ctr">
              <a:buFontTx/>
              <a:buChar char="-"/>
            </a:pP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Dàn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hè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rộn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rã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endParaRPr lang="en-US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chim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hót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hè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92751" y="242134"/>
            <a:ext cx="7244122" cy="727684"/>
          </a:xfrm>
          <a:prstGeom prst="roundRect">
            <a:avLst>
              <a:gd name="adj" fmla="val 14534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khó</a:t>
            </a:r>
            <a:endParaRPr lang="en-US" sz="4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2988" y="3627529"/>
            <a:ext cx="1281374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44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4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khó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685800" indent="-685800">
              <a:buFontTx/>
              <a:buChar char="-"/>
            </a:pPr>
            <a:r>
              <a:rPr lang="en-US" sz="4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Nhị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endParaRPr lang="en-US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indent="-685800">
              <a:buFontTx/>
              <a:buChar char="-"/>
            </a:pPr>
            <a:r>
              <a:rPr lang="en-US" sz="4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khoảng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nốt</a:t>
            </a:r>
            <a:endParaRPr lang="en-US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4182886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45043" y="4074626"/>
            <a:ext cx="119018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Ai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khúc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ca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hạ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312627" y="237626"/>
            <a:ext cx="4028463" cy="768280"/>
          </a:xfrm>
          <a:prstGeom prst="roundRect">
            <a:avLst>
              <a:gd name="adj" fmla="val 14534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b="1" dirty="0" smtClean="0">
              <a:solidFill>
                <a:srgbClr val="002060"/>
              </a:solidFill>
              <a:latin typeface="HP001 4 hàng" panose="020B06030503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endParaRPr lang="en-US" sz="4400" b="1" dirty="0">
              <a:solidFill>
                <a:srgbClr val="002060"/>
              </a:solidFill>
              <a:latin typeface="HP001 4 hàng" panose="020B06030503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15491" y="4976461"/>
            <a:ext cx="77874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en-US" sz="4400" b="1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trưởng</a:t>
            </a:r>
            <a:r>
              <a:rPr lang="en-US" sz="4400" b="1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</a:t>
            </a:r>
            <a:r>
              <a:rPr lang="en-US" sz="4400" b="1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kim</a:t>
            </a:r>
            <a:endParaRPr lang="en-US" sz="4400" b="1" dirty="0">
              <a:solidFill>
                <a:srgbClr val="00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43952" y="1073567"/>
            <a:ext cx="1198381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4400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4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341090" y="1059312"/>
            <a:ext cx="6096000" cy="280076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bay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endParaRPr lang="en-US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loa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kèn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trưởng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kim</a:t>
            </a:r>
            <a:endParaRPr lang="en-US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</a:t>
            </a:r>
            <a:endParaRPr lang="en-US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83485" t="64242" r="10303" b="20135"/>
          <a:stretch/>
        </p:blipFill>
        <p:spPr>
          <a:xfrm rot="2937148">
            <a:off x="2696476" y="3965484"/>
            <a:ext cx="2077067" cy="2938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63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1355" y="436078"/>
            <a:ext cx="119018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dàn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hè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2"/>
          <a:srcRect l="56590" t="48485" r="4242" b="36296"/>
          <a:stretch/>
        </p:blipFill>
        <p:spPr>
          <a:xfrm>
            <a:off x="465014" y="1205519"/>
            <a:ext cx="11246695" cy="3269673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632138" y="4576885"/>
            <a:ext cx="1800343" cy="76944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Tu</a:t>
            </a:r>
            <a:r>
              <a:rPr lang="en-US" sz="4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hú</a:t>
            </a:r>
            <a:r>
              <a:rPr lang="en-US" sz="4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655076" y="4576886"/>
            <a:ext cx="2075551" cy="76944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Cúc</a:t>
            </a:r>
            <a:r>
              <a:rPr lang="en-US" sz="4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cu</a:t>
            </a:r>
            <a:endParaRPr lang="en-US" sz="4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140825" y="3596490"/>
            <a:ext cx="1660124" cy="76944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Ve</a:t>
            </a:r>
            <a:r>
              <a:rPr lang="en-US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sầu</a:t>
            </a:r>
            <a:endParaRPr lang="en-US" sz="4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35839" y="3756597"/>
            <a:ext cx="2097800" cy="769441"/>
          </a:xfrm>
          <a:prstGeom prst="rect">
            <a:avLst/>
          </a:prstGeom>
          <a:solidFill>
            <a:srgbClr val="73F42C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Cào</a:t>
            </a:r>
            <a:r>
              <a:rPr lang="en-US" sz="4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cào</a:t>
            </a:r>
            <a:endParaRPr lang="en-US" sz="4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916357" y="4659765"/>
            <a:ext cx="1979611" cy="769441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Sáo</a:t>
            </a:r>
            <a:r>
              <a:rPr lang="en-US" sz="4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sậu</a:t>
            </a:r>
            <a:endParaRPr lang="en-US" sz="4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418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28575" y="3195602"/>
            <a:ext cx="1115941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khổ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cuối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hè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? 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32588" y="4720532"/>
            <a:ext cx="111594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0" indent="-685800">
              <a:buFontTx/>
              <a:buChar char="-"/>
            </a:pP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phượng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ve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685800" indent="-685800">
              <a:buFontTx/>
              <a:buChar char="-"/>
            </a:pPr>
            <a:endParaRPr lang="en-US" sz="4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989033" y="316456"/>
            <a:ext cx="6096000" cy="280076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Khép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cánh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nhung</a:t>
            </a:r>
            <a:endParaRPr lang="en-US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Đỏ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phượng</a:t>
            </a:r>
            <a:endParaRPr lang="en-US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trưởng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Dàn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hè</a:t>
            </a:r>
            <a:endParaRPr lang="en-US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9765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</p:bldLst>
  </p:timing>
</p:sld>
</file>

<file path=ppt/theme/theme1.xml><?xml version="1.0" encoding="utf-8"?>
<a:theme xmlns:a="http://schemas.openxmlformats.org/drawingml/2006/main" name="Basis">
  <a:themeElements>
    <a:clrScheme name="Orange Re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Basis</Template>
  <TotalTime>2797</TotalTime>
  <Words>402</Words>
  <Application>Microsoft Office PowerPoint</Application>
  <PresentationFormat>Widescreen</PresentationFormat>
  <Paragraphs>78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Corbel</vt:lpstr>
      <vt:lpstr>HP001 4 hàng</vt:lpstr>
      <vt:lpstr>Times New Roman</vt:lpstr>
      <vt:lpstr>Wingdings</vt:lpstr>
      <vt:lpstr>Basis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Tiếng viỆT – LỚP3</dc:title>
  <dc:creator>84903859265</dc:creator>
  <cp:lastModifiedBy>84903859265</cp:lastModifiedBy>
  <cp:revision>95</cp:revision>
  <dcterms:created xsi:type="dcterms:W3CDTF">2021-09-14T07:09:22Z</dcterms:created>
  <dcterms:modified xsi:type="dcterms:W3CDTF">2021-12-20T07:25:20Z</dcterms:modified>
</cp:coreProperties>
</file>